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197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84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298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926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1753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73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839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184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70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06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8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69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811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87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951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40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64693-EC87-44B1-9459-D4C99CAD33A0}" type="datetimeFigureOut">
              <a:rPr lang="ru-RU" smtClean="0"/>
              <a:t>чт 22.02.24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60396DE-CC68-4C41-BE84-7FBDBAA8B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415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dirty="0" smtClean="0"/>
              <a:t>Предупреждение </a:t>
            </a:r>
            <a:r>
              <a:rPr lang="ru-RU" sz="2400" dirty="0"/>
              <a:t>трудностей младших школьников при изучении</a:t>
            </a:r>
            <a:br>
              <a:rPr lang="ru-RU" sz="2400" dirty="0"/>
            </a:br>
            <a:r>
              <a:rPr lang="ru-RU" sz="2400" dirty="0"/>
              <a:t>учебного предмета «Математика»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3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1635"/>
            <a:ext cx="8596668" cy="5219727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/>
              <a:t>• в применении изученных математических умений и действий в типовых учебных ситуациях (группа 1</a:t>
            </a:r>
            <a:r>
              <a:rPr lang="ru-RU" dirty="0" smtClean="0"/>
              <a:t>);</a:t>
            </a:r>
          </a:p>
          <a:p>
            <a:r>
              <a:rPr lang="ru-RU" dirty="0" smtClean="0"/>
              <a:t>•в </a:t>
            </a:r>
            <a:r>
              <a:rPr lang="ru-RU" dirty="0"/>
              <a:t>использовании умений в учебных (не дублирующих типовые) и практических ситуациях (группа 2);</a:t>
            </a:r>
          </a:p>
          <a:p>
            <a:r>
              <a:rPr lang="ru-RU" dirty="0" smtClean="0"/>
              <a:t>•в </a:t>
            </a:r>
            <a:r>
              <a:rPr lang="ru-RU" dirty="0"/>
              <a:t>применении знаний, умений, способов действий и решений в новых ситуациях (группа 3);</a:t>
            </a:r>
          </a:p>
          <a:p>
            <a:r>
              <a:rPr lang="ru-RU" dirty="0" smtClean="0"/>
              <a:t>•в </a:t>
            </a:r>
            <a:r>
              <a:rPr lang="ru-RU" dirty="0"/>
              <a:t>выполнении заданий, в которых приоритетными являются действия</a:t>
            </a:r>
          </a:p>
          <a:p>
            <a:r>
              <a:rPr lang="ru-RU" dirty="0" err="1"/>
              <a:t>общеучебного</a:t>
            </a:r>
            <a:r>
              <a:rPr lang="ru-RU" dirty="0"/>
              <a:t> </a:t>
            </a:r>
            <a:r>
              <a:rPr lang="ru-RU" dirty="0" smtClean="0"/>
              <a:t>( </a:t>
            </a:r>
            <a:r>
              <a:rPr lang="ru-RU" dirty="0" err="1" smtClean="0"/>
              <a:t>метапредметного</a:t>
            </a:r>
            <a:r>
              <a:rPr lang="ru-RU" dirty="0"/>
              <a:t>) </a:t>
            </a:r>
            <a:r>
              <a:rPr lang="ru-RU" dirty="0" smtClean="0"/>
              <a:t>характера: познавательные</a:t>
            </a:r>
            <a:r>
              <a:rPr lang="ru-RU" dirty="0"/>
              <a:t>, связанные</a:t>
            </a:r>
          </a:p>
          <a:p>
            <a:r>
              <a:rPr lang="ru-RU" dirty="0"/>
              <a:t>с самоорганизацией младшего школьника или его умением конструировать высказывания и тексты (группа 4).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8939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</a:t>
            </a:r>
            <a:r>
              <a:rPr lang="ru-RU" dirty="0" smtClean="0"/>
              <a:t>акие </a:t>
            </a:r>
            <a:r>
              <a:rPr lang="ru-RU" dirty="0"/>
              <a:t>трудности можно прогнозировать при внедрении ФГОС НОО?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1.Ученик не доводит решение до конца. </a:t>
            </a:r>
          </a:p>
          <a:p>
            <a:r>
              <a:rPr lang="ru-RU" dirty="0" smtClean="0"/>
              <a:t>2.Ученик </a:t>
            </a:r>
            <a:r>
              <a:rPr lang="ru-RU" dirty="0"/>
              <a:t>не видит или не может объяснить ошибку. </a:t>
            </a:r>
          </a:p>
          <a:p>
            <a:r>
              <a:rPr lang="ru-RU" dirty="0"/>
              <a:t>3.Ученик не видит несоответствие полученного ответа поставленному вопросу.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5676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73357"/>
            <a:ext cx="8596668" cy="2027581"/>
          </a:xfrm>
        </p:spPr>
        <p:txBody>
          <a:bodyPr>
            <a:normAutofit/>
          </a:bodyPr>
          <a:lstStyle/>
          <a:p>
            <a:r>
              <a:rPr lang="ru-RU" sz="6000" dirty="0"/>
              <a:t>Спасибо за внимание!</a:t>
            </a:r>
            <a:br>
              <a:rPr lang="ru-RU" sz="6000" dirty="0"/>
            </a:b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4899" y="5022574"/>
            <a:ext cx="8596668" cy="11248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4005763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</TotalTime>
  <Words>130</Words>
  <Application>Microsoft Office PowerPoint</Application>
  <PresentationFormat>Широкоэкранный</PresentationFormat>
  <Paragraphs>13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Trebuchet MS</vt:lpstr>
      <vt:lpstr>Wingdings 3</vt:lpstr>
      <vt:lpstr>Грань</vt:lpstr>
      <vt:lpstr>Предупреждение трудностей младших школьников при изучении учебного предмета «Математика» </vt:lpstr>
      <vt:lpstr>Презентация PowerPoint</vt:lpstr>
      <vt:lpstr>Какие трудности можно прогнозировать при внедрении ФГОС НОО?</vt:lpstr>
      <vt:lpstr>Спасибо за внимание!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Предупреждение трудностей младших школьников при изучении учебного предмета «Математика» </dc:title>
  <dc:creator>Home</dc:creator>
  <cp:lastModifiedBy>Home</cp:lastModifiedBy>
  <cp:revision>2</cp:revision>
  <dcterms:created xsi:type="dcterms:W3CDTF">2024-02-11T08:22:35Z</dcterms:created>
  <dcterms:modified xsi:type="dcterms:W3CDTF">2024-02-22T01:44:05Z</dcterms:modified>
</cp:coreProperties>
</file>